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8" r:id="rId6"/>
    <p:sldId id="262" r:id="rId7"/>
    <p:sldId id="267" r:id="rId8"/>
    <p:sldId id="264" r:id="rId9"/>
    <p:sldId id="265" r:id="rId10"/>
    <p:sldId id="266" r:id="rId11"/>
    <p:sldId id="270" r:id="rId12"/>
    <p:sldId id="271" r:id="rId13"/>
    <p:sldId id="269" r:id="rId14"/>
    <p:sldId id="273" r:id="rId15"/>
    <p:sldId id="272" r:id="rId16"/>
    <p:sldId id="274" r:id="rId17"/>
    <p:sldId id="275" r:id="rId18"/>
    <p:sldId id="276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B788F-5170-47C2-B422-15DAFEC76A9F}" type="datetimeFigureOut">
              <a:rPr lang="en-US" smtClean="0"/>
              <a:pPr/>
              <a:t>18-Jun-13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AABF5-4317-48EC-A9E1-06F76C7C6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2FA-9825-4A66-B4D3-E7AE7FCA94D0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6473-D612-489D-9370-7D4AC8A012AA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5A69-F021-41FC-BEA6-6ED2425221A3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4545-149C-476D-8554-98E8834E2BDE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CD55-902B-438C-AF26-C0D2F809384C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1857-4CA1-4229-9E7F-FB1F15F4AD79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161-050D-471B-9250-23DECD8C2765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5939-FA12-4512-BBF4-5A68F7EA0F2A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A6F4-CEBA-46A4-9A68-729F56CD5D82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C97B-D3CD-4982-8408-B6058F30D742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AD3A-F77C-48A6-AACB-DE0AC4E632CF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58216-69C5-4C3E-AB2B-1087F4232FA3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91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225777_Bunch-of-Pink-Roses_6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30B0-0A06-4BFF-89A9-FDE97B278234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4545-149C-476D-8554-98E8834E2BDE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4th greenhpdesk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124200"/>
            <a:ext cx="4495800" cy="3505200"/>
          </a:xfrm>
          <a:prstGeom prst="rect">
            <a:avLst/>
          </a:prstGeom>
        </p:spPr>
      </p:pic>
      <p:pic>
        <p:nvPicPr>
          <p:cNvPr id="8" name="Picture 7" descr="5th Ubuntu Unity Dell Compu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028988"/>
          </a:xfrm>
          <a:prstGeom prst="rect">
            <a:avLst/>
          </a:prstGeom>
        </p:spPr>
      </p:pic>
      <p:pic>
        <p:nvPicPr>
          <p:cNvPr id="9" name="Picture 8" descr="307233-a-fragment-of-babbage-s-analytical-eng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"/>
            <a:ext cx="4495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4545-149C-476D-8554-98E8834E2BDE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Chinese-aba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8100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229600" cy="4267200"/>
          </a:xfrm>
        </p:spPr>
        <p:txBody>
          <a:bodyPr>
            <a:noAutofit/>
          </a:bodyPr>
          <a:lstStyle/>
          <a:p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4545-149C-476D-8554-98E8834E2BDE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A6F4-CEBA-46A4-9A68-729F56CD5D82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876801"/>
            <a:ext cx="5410200" cy="1904999"/>
          </a:xfrm>
          <a:prstGeom prst="rect">
            <a:avLst/>
          </a:prstGeom>
        </p:spPr>
      </p:pic>
      <p:pic>
        <p:nvPicPr>
          <p:cNvPr id="5" name="Picture 4" descr="office-1_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A6F4-CEBA-46A4-9A68-729F56CD5D82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offic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A6F4-CEBA-46A4-9A68-729F56CD5D82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099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7620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A6F4-CEBA-46A4-9A68-729F56CD5D82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2" descr="E:\Picture\picture.net\asustek_internet_radio_air_1.jpg"/>
          <p:cNvPicPr>
            <a:picLocks noChangeAspect="1" noChangeArrowheads="1"/>
          </p:cNvPicPr>
          <p:nvPr/>
        </p:nvPicPr>
        <p:blipFill>
          <a:blip r:embed="rId2"/>
          <a:srcRect l="2178" t="2388" r="4174"/>
          <a:stretch>
            <a:fillRect/>
          </a:stretch>
        </p:blipFill>
        <p:spPr bwMode="auto">
          <a:xfrm>
            <a:off x="2438400" y="4267200"/>
            <a:ext cx="2362200" cy="2286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9" descr="2128CD_player.jpg"/>
          <p:cNvPicPr>
            <a:picLocks noChangeAspect="1"/>
          </p:cNvPicPr>
          <p:nvPr/>
        </p:nvPicPr>
        <p:blipFill>
          <a:blip r:embed="rId3"/>
          <a:srcRect l="17647" t="4819" r="11765"/>
          <a:stretch>
            <a:fillRect/>
          </a:stretch>
        </p:blipFill>
        <p:spPr bwMode="auto">
          <a:xfrm>
            <a:off x="0" y="4495800"/>
            <a:ext cx="1982676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0" y="1828800"/>
            <a:ext cx="5029200" cy="2209800"/>
            <a:chOff x="0" y="2362200"/>
            <a:chExt cx="5029200" cy="2209799"/>
          </a:xfrm>
        </p:grpSpPr>
        <p:pic>
          <p:nvPicPr>
            <p:cNvPr id="7" name="Picture 13" descr="DVD_Player.jpg"/>
            <p:cNvPicPr>
              <a:picLocks noChangeAspect="1"/>
            </p:cNvPicPr>
            <p:nvPr/>
          </p:nvPicPr>
          <p:blipFill>
            <a:blip r:embed="rId4"/>
            <a:srcRect l="2222" t="41112" r="10001" b="41112"/>
            <a:stretch>
              <a:fillRect/>
            </a:stretch>
          </p:blipFill>
          <p:spPr bwMode="auto">
            <a:xfrm>
              <a:off x="0" y="3886200"/>
              <a:ext cx="2781300" cy="563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3D Picture-193.JPG"/>
            <p:cNvPicPr>
              <a:picLocks noChangeAspect="1"/>
            </p:cNvPicPr>
            <p:nvPr/>
          </p:nvPicPr>
          <p:blipFill>
            <a:blip r:embed="rId5"/>
            <a:srcRect l="23333" t="13333" r="15000" b="2222"/>
            <a:stretch>
              <a:fillRect/>
            </a:stretch>
          </p:blipFill>
          <p:spPr bwMode="auto">
            <a:xfrm>
              <a:off x="2362200" y="2438400"/>
              <a:ext cx="2667000" cy="2133599"/>
            </a:xfrm>
            <a:prstGeom prst="ellipse">
              <a:avLst/>
            </a:prstGeom>
            <a:ln>
              <a:solidFill>
                <a:srgbClr val="841677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9" name="Picture 8" descr="defaultCAB1S5C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62200"/>
              <a:ext cx="1981200" cy="1485900"/>
            </a:xfrm>
            <a:prstGeom prst="rect">
              <a:avLst/>
            </a:prstGeom>
            <a:ln>
              <a:noFill/>
            </a:ln>
            <a:effectLst>
              <a:outerShdw blurRad="50800" dist="50800" dir="5400000" algn="ctr" rotWithShape="0">
                <a:srgbClr val="00C800"/>
              </a:outerShdw>
              <a:softEdge rad="112500"/>
            </a:effectLst>
          </p:spPr>
        </p:pic>
      </p:grpSp>
      <p:pic>
        <p:nvPicPr>
          <p:cNvPr id="10" name="Picture 9" descr="ash copy.jpg"/>
          <p:cNvPicPr>
            <a:picLocks noChangeAspect="1"/>
          </p:cNvPicPr>
          <p:nvPr/>
        </p:nvPicPr>
        <p:blipFill>
          <a:blip r:embed="rId7"/>
          <a:srcRect l="6173" r="3292" b="1667"/>
          <a:stretch>
            <a:fillRect/>
          </a:stretch>
        </p:blipFill>
        <p:spPr>
          <a:xfrm>
            <a:off x="5486400" y="685800"/>
            <a:ext cx="3429000" cy="3967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Electronic_Calculato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52400"/>
            <a:ext cx="1600200" cy="1600200"/>
          </a:xfrm>
          <a:prstGeom prst="rect">
            <a:avLst/>
          </a:prstGeom>
        </p:spPr>
      </p:pic>
      <p:pic>
        <p:nvPicPr>
          <p:cNvPr id="12" name="Picture 11" descr="tv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7200"/>
            <a:ext cx="1752600" cy="12478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94911" y="3244334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502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90601"/>
            <a:ext cx="4648200" cy="586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Content Placeholder 16" descr="4thr-desktop-pc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76800" y="914400"/>
            <a:ext cx="4114800" cy="59436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161-050D-471B-9250-23DECD8C2765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2" descr="E:\Picture\picture.net\asustek_internet_radio_air_1.jpg"/>
          <p:cNvPicPr>
            <a:picLocks noChangeAspect="1" noChangeArrowheads="1"/>
          </p:cNvPicPr>
          <p:nvPr/>
        </p:nvPicPr>
        <p:blipFill>
          <a:blip r:embed="rId3"/>
          <a:srcRect l="2178" t="2388" r="4174"/>
          <a:stretch>
            <a:fillRect/>
          </a:stretch>
        </p:blipFill>
        <p:spPr bwMode="auto">
          <a:xfrm>
            <a:off x="2590800" y="2743200"/>
            <a:ext cx="19812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 descr="2128CD_player.jpg"/>
          <p:cNvPicPr>
            <a:picLocks noChangeAspect="1"/>
          </p:cNvPicPr>
          <p:nvPr/>
        </p:nvPicPr>
        <p:blipFill>
          <a:blip r:embed="rId4"/>
          <a:srcRect l="17647" t="4819" r="11765"/>
          <a:stretch>
            <a:fillRect/>
          </a:stretch>
        </p:blipFill>
        <p:spPr bwMode="auto">
          <a:xfrm>
            <a:off x="0" y="2743200"/>
            <a:ext cx="24384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00200" y="1066800"/>
            <a:ext cx="3124200" cy="1524000"/>
            <a:chOff x="0" y="2362200"/>
            <a:chExt cx="5029200" cy="2209799"/>
          </a:xfrm>
        </p:grpSpPr>
        <p:pic>
          <p:nvPicPr>
            <p:cNvPr id="12" name="Picture 13" descr="DVD_Player.jpg"/>
            <p:cNvPicPr>
              <a:picLocks noChangeAspect="1"/>
            </p:cNvPicPr>
            <p:nvPr/>
          </p:nvPicPr>
          <p:blipFill>
            <a:blip r:embed="rId5"/>
            <a:srcRect l="2222" t="41112" r="10001" b="41112"/>
            <a:stretch>
              <a:fillRect/>
            </a:stretch>
          </p:blipFill>
          <p:spPr bwMode="auto">
            <a:xfrm>
              <a:off x="0" y="3886200"/>
              <a:ext cx="2781300" cy="563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3D Picture-193.JPG"/>
            <p:cNvPicPr>
              <a:picLocks noChangeAspect="1"/>
            </p:cNvPicPr>
            <p:nvPr/>
          </p:nvPicPr>
          <p:blipFill>
            <a:blip r:embed="rId6"/>
            <a:srcRect l="23333" t="13333" r="15000" b="2222"/>
            <a:stretch>
              <a:fillRect/>
            </a:stretch>
          </p:blipFill>
          <p:spPr bwMode="auto">
            <a:xfrm>
              <a:off x="2362200" y="2438400"/>
              <a:ext cx="2667000" cy="2133599"/>
            </a:xfrm>
            <a:prstGeom prst="ellipse">
              <a:avLst/>
            </a:prstGeom>
            <a:ln>
              <a:solidFill>
                <a:srgbClr val="841677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14" name="Picture 13" descr="defaultCAB1S5CS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362200"/>
              <a:ext cx="1981200" cy="1485900"/>
            </a:xfrm>
            <a:prstGeom prst="rect">
              <a:avLst/>
            </a:prstGeom>
            <a:ln>
              <a:noFill/>
            </a:ln>
            <a:effectLst>
              <a:outerShdw blurRad="50800" dist="50800" dir="5400000" algn="ctr" rotWithShape="0">
                <a:srgbClr val="00C800"/>
              </a:outerShdw>
              <a:softEdge rad="112500"/>
            </a:effectLst>
          </p:spPr>
        </p:pic>
      </p:grpSp>
      <p:pic>
        <p:nvPicPr>
          <p:cNvPr id="15" name="Picture 14" descr="Electronic_Calculato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486766" y="3694834"/>
            <a:ext cx="1674668" cy="4648200"/>
          </a:xfrm>
          <a:prstGeom prst="rect">
            <a:avLst/>
          </a:prstGeom>
        </p:spPr>
      </p:pic>
      <p:pic>
        <p:nvPicPr>
          <p:cNvPr id="16" name="Picture 15" descr="tv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66800"/>
            <a:ext cx="1447800" cy="1447800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533400"/>
            <a:ext cx="1676400" cy="533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161-050D-471B-9250-23DECD8C2765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276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60960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A6F4-CEBA-46A4-9A68-729F56CD5D82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533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গননা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3200400" cy="1066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লাউড়ী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লাউড়ী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মনিরামপুর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জেলাঃ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776A-2EA7-448A-B53B-D1308D4570F0}" type="datetime1">
              <a:rPr lang="en-US" sz="2000" smtClean="0"/>
              <a:pPr/>
              <a:t>18-Jun-13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A6F4-CEBA-46A4-9A68-729F56CD5D82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5334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A6F4-CEBA-46A4-9A68-729F56CD5D82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PF6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30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524000" y="228600"/>
            <a:ext cx="5791200" cy="1676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4133F7"/>
              </a:gs>
              <a:gs pos="100000">
                <a:srgbClr val="3A0AC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bn-BD" sz="8000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8000" u="sng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8000" u="sng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C5DF-D314-49C0-9C1B-427765F7D7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2743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Font typeface="Wingdings" pitchFamily="2" charset="2"/>
              <a:buChar char="v"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acuscomput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0384"/>
            <a:ext cx="8153400" cy="6705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562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DFB47"/>
                </a:solidFill>
                <a:latin typeface="Times New Roman" pitchFamily="18" charset="0"/>
                <a:cs typeface="Times New Roman" pitchFamily="18" charset="0"/>
              </a:rPr>
              <a:t>Abacus Computer</a:t>
            </a:r>
            <a:endParaRPr lang="en-US" sz="3600" dirty="0">
              <a:solidFill>
                <a:srgbClr val="1DFB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C5DF-D314-49C0-9C1B-427765F7D7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A6F4-CEBA-46A4-9A68-729F56CD5D82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Napier_exampl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-152400"/>
            <a:ext cx="5029200" cy="5558286"/>
          </a:xfrm>
          <a:prstGeom prst="rect">
            <a:avLst/>
          </a:prstGeom>
        </p:spPr>
      </p:pic>
      <p:pic>
        <p:nvPicPr>
          <p:cNvPr id="5" name="Picture 4" descr="nepiyar bon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148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943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নেপিয়ার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s-ibm-1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212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3600" y="3352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IBM-1620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C5DF-D314-49C0-9C1B-427765F7D7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A6F4-CEBA-46A4-9A68-729F56CD5D82}" type="datetime1">
              <a:rPr lang="en-US" smtClean="0"/>
              <a:pPr/>
              <a:t>18-Jun-13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307233-a-fragment-of-babbage-s-analytical-eng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4876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5626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এ্যানালিটিক্যাল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ইজ্ঞিন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to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Desktop Computer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C5DF-D314-49C0-9C1B-427765F7D7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143000"/>
            <a:ext cx="8915400" cy="2676525"/>
            <a:chOff x="228600" y="1143000"/>
            <a:chExt cx="8915400" cy="2676525"/>
          </a:xfrm>
        </p:grpSpPr>
        <p:pic>
          <p:nvPicPr>
            <p:cNvPr id="8200" name="Picture 6" descr="abacus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1381125"/>
              <a:ext cx="2438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2" descr="E:\Picture\picture.net\Computer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1143000"/>
              <a:ext cx="2170113" cy="2014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75590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“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 ও কম্পিউটারের ইতিহাস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”</a:t>
            </a:r>
            <a:endParaRPr lang="en-US" sz="16600" dirty="0">
              <a:solidFill>
                <a:srgbClr val="C0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292350" y="234950"/>
            <a:ext cx="5105400" cy="1108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6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66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66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191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সবাইকে শুভেচ্ছা 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একক কাজ </vt:lpstr>
      <vt:lpstr>Slide 13</vt:lpstr>
      <vt:lpstr>Slide 14</vt:lpstr>
      <vt:lpstr>Slide 15</vt:lpstr>
      <vt:lpstr>Slide 16</vt:lpstr>
      <vt:lpstr>Slide 17</vt:lpstr>
      <vt:lpstr>কম্পিউটার ও অন্যান্য ইলেকট্রনিক্স যন্ত্রের পার্থক্য লিখ 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</dc:title>
  <dc:creator>USER</dc:creator>
  <cp:lastModifiedBy>USER</cp:lastModifiedBy>
  <cp:revision>27</cp:revision>
  <dcterms:created xsi:type="dcterms:W3CDTF">2006-08-16T00:00:00Z</dcterms:created>
  <dcterms:modified xsi:type="dcterms:W3CDTF">2013-06-18T06:59:53Z</dcterms:modified>
</cp:coreProperties>
</file>